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72" autoAdjust="0"/>
    <p:restoredTop sz="94660"/>
  </p:normalViewPr>
  <p:slideViewPr>
    <p:cSldViewPr snapToGrid="0">
      <p:cViewPr varScale="1">
        <p:scale>
          <a:sx n="50" d="100"/>
          <a:sy n="50" d="100"/>
        </p:scale>
        <p:origin x="13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32B7-E9DC-4B03-BFA1-1781EB062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A5247-474F-4049-88C7-236626EA7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EB5E7-6537-4F98-AD14-63EB4E11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738B1-BCDC-4AD2-9F76-8B81AF2E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80E64-94AF-4345-8059-E2DF83A3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79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5CEC-5852-42E6-BAC5-F83761D6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DD840-8A30-49F8-9488-A58BB9A3E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97A8D-F7A9-4F5B-8113-F516C379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C7314-8DD2-478D-AF34-0C6805F7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5E6F9-73A8-4D03-BC4C-519B9F01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7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171CC-F2B9-46A4-A3AE-EFB62214A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179A4-6E68-45B5-98A9-1CE32C2EA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A611-FBE8-4054-87F3-1E639696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B307F-EC0D-4D51-9150-BE078CBA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E1276-4E2F-4C4E-9633-BC3F0E15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82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AB50-64DB-4142-AB1C-7B7C132D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A574B-BAF4-4B13-B387-1960BCE2F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971D-44CE-49E8-AEDF-4FB3ED27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08537-548A-43B7-A8A8-12B22B35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2EE77-D558-4B72-BE03-2F956E8C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35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AA76-8E5C-4FCE-9744-DD98D8C9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D054E-CBFE-46DF-9A36-B9787C62A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5A0D-3C58-4802-BCE3-A24BA14D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CBD92-E757-4BC2-9F9E-7DEAA453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AECFF-F2E1-4F48-B807-E51D66F0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92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C746-40FD-42E5-81FF-C349CD9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E2C1-E79A-4DCA-AC8B-D9B1B70B7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F95A3-ED37-4E97-93BF-0B6047FF8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93C40-9C0B-4E3E-BFAE-2D24C690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1A8FE-F2DB-481F-8515-4BC19463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6036E-7849-40C0-9B28-66F10641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49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CBDE-2D69-4C4A-8F95-5BEC90D2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0E18-1A71-4629-8118-D018DFFB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17A27-9999-45EC-B322-0803BA8C3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1DEB9-16AF-4E45-BC30-37CB5607B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B5FD4-39A9-44E4-9D07-AE1AA7403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BAC73-0690-4CA9-9214-6087A13A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69A6C-4EE6-40A4-A7BD-123BB14C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BC411-BF6E-4077-8401-210589BE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65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DA2C-8D4D-4905-AA03-3D997D53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23A5A-CF10-4A42-812F-B57D08AA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8D758-681B-4DC9-A774-DB5071C5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7103E-E601-459E-938F-FAF2BD36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75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9D0A0-2D70-4E1A-82DF-0BEC525D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8358F-DDDA-4C46-B9A8-D836A262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8D154-AC5B-424D-A1C2-4D037444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62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E785-03A0-4A47-B987-D260BAF1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66883-86B8-4F44-A13E-17F0A029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8DAFE-923F-48DE-805A-7DA28C89C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CE777-7BBB-4025-AD70-A9FE7F13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C83C-0782-437C-A4CA-E247B849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A795C-2C61-44BC-BEFA-5BA1CA16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0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8BA-37A5-49A4-B042-F090272B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821AA-D00B-462D-971A-9FFE005EB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62B9C-4589-4C6B-975E-7D7EBFD9D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233C1-C9EE-4789-83A9-EC0A802B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5A35B-5536-4F1B-87CD-543C5CE5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B5E25-64DA-4E28-8BFC-E551FEFA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4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554F1-7266-44C3-88A7-1FEB38AC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322A0-0B2C-43DB-A5EC-BD4B5347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110EA-E981-451A-A630-F3F816F67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D1B73-93AB-4E56-8BBF-B25E6E5F4F1D}" type="datetimeFigureOut">
              <a:rPr lang="en-GB" smtClean="0"/>
              <a:t>04/12/2017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C64DD-E86A-47D8-86CC-1EF73AC1B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53E05-4BD2-4C2E-BDC9-A596586E4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21FA-C800-419B-BB53-4A11099ACA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91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lion approaching">
            <a:extLst>
              <a:ext uri="{FF2B5EF4-FFF2-40B4-BE49-F238E27FC236}">
                <a16:creationId xmlns:a16="http://schemas.microsoft.com/office/drawing/2014/main" id="{6DDA7F4E-E768-4821-8414-A261D8C338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5959A21-435B-451D-B5C5-73B2FDAF0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1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1"/>
    </mc:Choice>
    <mc:Fallback>
      <p:transition spd="slow" advTm="8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lion approaching">
            <a:extLst>
              <a:ext uri="{FF2B5EF4-FFF2-40B4-BE49-F238E27FC236}">
                <a16:creationId xmlns:a16="http://schemas.microsoft.com/office/drawing/2014/main" id="{EF102F38-340A-40F5-97CC-04A441E0C0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00D4901-8B02-4BF2-9FEF-27FF7D140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2"/>
    </mc:Choice>
    <mc:Fallback>
      <p:transition spd="slow" advTm="7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lion approaching">
            <a:extLst>
              <a:ext uri="{FF2B5EF4-FFF2-40B4-BE49-F238E27FC236}">
                <a16:creationId xmlns:a16="http://schemas.microsoft.com/office/drawing/2014/main" id="{56247A28-B9CF-4498-8D60-313F710CBD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050" y="0"/>
            <a:ext cx="14116050" cy="91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C63D08D-D492-4D6B-921A-126BE61F3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5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8"/>
    </mc:Choice>
    <mc:Fallback>
      <p:transition spd="slow" advTm="2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lion approaching">
            <a:extLst>
              <a:ext uri="{FF2B5EF4-FFF2-40B4-BE49-F238E27FC236}">
                <a16:creationId xmlns:a16="http://schemas.microsoft.com/office/drawing/2014/main" id="{3430B5C7-5A65-4217-B28B-CDDB5552F6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645" y="-1225826"/>
            <a:ext cx="18009290" cy="1353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D03D6CE-5BEF-4673-B450-4837EA0833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1"/>
    </mc:Choice>
    <mc:Fallback>
      <p:transition spd="slow" advTm="3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CA21EA-546C-4DCD-9AD8-B3FA45949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628" y="1056944"/>
            <a:ext cx="4972744" cy="4744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EF095-F75F-450A-B193-F5F89658C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80628"/>
            <a:ext cx="10420350" cy="706054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F92AB83-073D-4470-BE6F-9F2915440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2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3"/>
    </mc:Choice>
    <mc:Fallback>
      <p:transition spd="slow" advTm="7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85053-9CB0-47A8-84A5-4074EB4C5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-1576793"/>
            <a:ext cx="10648950" cy="812159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4B89E14-E5D3-49F6-ADA5-A771593F3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7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8"/>
    </mc:Choice>
    <mc:Fallback>
      <p:transition spd="slow" advTm="9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1199D746-8F7B-48CE-B476-349E57A0145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811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21C76B2-6A91-42E6-8EF4-80A09F596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6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2"/>
    </mc:Choice>
    <mc:Fallback>
      <p:transition spd="slow" advTm="5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B79C5C-521F-47BA-8B67-214A66643D2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45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2AF4C77-77F7-4570-9976-6982CC63B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3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9"/>
    </mc:Choice>
    <mc:Fallback>
      <p:transition spd="slow" advTm="2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7128074D-8805-43FA-BB35-3524571120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70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7441F10-1B9B-4FBC-84B1-A40D5F90A4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77"/>
    </mc:Choice>
    <mc:Fallback>
      <p:transition spd="slow" advTm="6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lion approaching">
            <a:extLst>
              <a:ext uri="{FF2B5EF4-FFF2-40B4-BE49-F238E27FC236}">
                <a16:creationId xmlns:a16="http://schemas.microsoft.com/office/drawing/2014/main" id="{1C5DC3BB-3DB8-4040-9101-090CA60DC16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A775497-8AC3-4602-9F9D-6E85F2AFB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6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0"/>
    </mc:Choice>
    <mc:Fallback>
      <p:transition spd="slow" advTm="7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CCA763-0A80-44CC-8B14-C004584156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38487F5-B6F7-491F-ACB8-76AC5A837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5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38"/>
    </mc:Choice>
    <mc:Fallback>
      <p:transition spd="slow" advTm="12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iraffe">
            <a:extLst>
              <a:ext uri="{FF2B5EF4-FFF2-40B4-BE49-F238E27FC236}">
                <a16:creationId xmlns:a16="http://schemas.microsoft.com/office/drawing/2014/main" id="{F27A6BA9-2F7B-4456-BE33-CA92E112E9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3443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379981F-5E8E-4DF9-9009-49B4093819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1"/>
    </mc:Choice>
    <mc:Fallback>
      <p:transition spd="slow" advTm="6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raffe Eating Leaves">
            <a:extLst>
              <a:ext uri="{FF2B5EF4-FFF2-40B4-BE49-F238E27FC236}">
                <a16:creationId xmlns:a16="http://schemas.microsoft.com/office/drawing/2014/main" id="{F7CAB2A5-87E5-4BE0-9648-00C8BFF7EA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22DE36F-52E7-48D2-BE45-244C61F88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13"/>
    </mc:Choice>
    <mc:Fallback>
      <p:transition spd="slow" advTm="13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iraffe eating leaves">
            <a:extLst>
              <a:ext uri="{FF2B5EF4-FFF2-40B4-BE49-F238E27FC236}">
                <a16:creationId xmlns:a16="http://schemas.microsoft.com/office/drawing/2014/main" id="{F6783BC7-2340-4E12-B0CD-0D3648A741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1198244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5BC095B-1F1D-43EC-9FCE-8404415F6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6"/>
    </mc:Choice>
    <mc:Fallback>
      <p:transition spd="slow" advTm="2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 Of Giraffe Eating Leaves From Tree : Stock Photo">
            <a:extLst>
              <a:ext uri="{FF2B5EF4-FFF2-40B4-BE49-F238E27FC236}">
                <a16:creationId xmlns:a16="http://schemas.microsoft.com/office/drawing/2014/main" id="{69C2CEC0-3212-47C7-AC01-C23BBD57614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A5033FC-7CA0-4EF9-8E44-8A7752F88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8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9"/>
    </mc:Choice>
    <mc:Fallback>
      <p:transition spd="slow" advTm="3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 Angle View Of Animals In Forest : Stock Photo">
            <a:extLst>
              <a:ext uri="{FF2B5EF4-FFF2-40B4-BE49-F238E27FC236}">
                <a16:creationId xmlns:a16="http://schemas.microsoft.com/office/drawing/2014/main" id="{EA923BE0-83D7-4D31-8EFB-0019D6500D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0"/>
            <a:ext cx="123634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0089EDC-CCA5-4585-9974-6495084BA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5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5"/>
    </mc:Choice>
    <mc:Fallback>
      <p:transition spd="slow" advTm="2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iraffe sleeping">
            <a:extLst>
              <a:ext uri="{FF2B5EF4-FFF2-40B4-BE49-F238E27FC236}">
                <a16:creationId xmlns:a16="http://schemas.microsoft.com/office/drawing/2014/main" id="{AB8F2283-BDBD-483D-AFD6-45C1FBB8DB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D004DEC-F2D4-4A34-B9EC-5D5732295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6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5"/>
    </mc:Choice>
    <mc:Fallback>
      <p:transition spd="slow" advTm="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Widescreen</PresentationFormat>
  <Paragraphs>0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</dc:creator>
  <cp:lastModifiedBy>Fatima</cp:lastModifiedBy>
  <cp:revision>7</cp:revision>
  <dcterms:created xsi:type="dcterms:W3CDTF">2017-12-04T11:41:45Z</dcterms:created>
  <dcterms:modified xsi:type="dcterms:W3CDTF">2017-12-04T13:02:11Z</dcterms:modified>
</cp:coreProperties>
</file>